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397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BF4F2D-3E9D-4C72-8D27-BFEC61869AB4}" type="datetimeFigureOut">
              <a:rPr lang="en-US" smtClean="0"/>
              <a:t>5/18/2019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40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  <a:solidFill>
            <a:schemeClr val="accent2">
              <a:alpha val="18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010028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Trebuchet MS</vt:lpstr>
      <vt:lpstr>Wingdings 3</vt:lpstr>
      <vt:lpstr>Facet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Zolnai</dc:creator>
  <cp:lastModifiedBy>Tamás Zolnai</cp:lastModifiedBy>
  <cp:revision>6</cp:revision>
  <dcterms:created xsi:type="dcterms:W3CDTF">2019-05-17T17:56:06Z</dcterms:created>
  <dcterms:modified xsi:type="dcterms:W3CDTF">2019-05-18T15:52:34Z</dcterms:modified>
</cp:coreProperties>
</file>

<file path=docProps/thumbnail.jpeg>
</file>